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85BE0-386F-CE4E-8DF1-EB833F342F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4AD79E-A97B-5D4F-8FD6-6CE44ED262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B7DC0B-3A85-EB40-9C2A-B120E0E76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97B9A-8A09-7347-AE15-F4A5AAA8D1C8}" type="datetimeFigureOut">
              <a:rPr lang="en-US" smtClean="0"/>
              <a:t>3/15/21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1276F2-8916-3C4D-9F90-10BAE2FA6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6D25FD-0B03-BF45-A24E-FAE3B74F1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75EA7-6C13-574A-AB36-25F93A6A36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3751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175D1-5FFD-5F42-9E5C-8C1E02A371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00A1E2-BB76-A44A-A552-E90BB2D46C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A154DE-4E36-5742-9062-5B51A8D3FB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97B9A-8A09-7347-AE15-F4A5AAA8D1C8}" type="datetimeFigureOut">
              <a:rPr lang="en-US" smtClean="0"/>
              <a:t>3/15/21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5BA0D6-BF46-7D4C-842F-819398054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34AC47-B183-7E48-A483-BAB4545C1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75EA7-6C13-574A-AB36-25F93A6A36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356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F635CFD-9044-A443-B99E-D09D60BDAA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44B546-76BE-F54A-A5A8-889E836468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CE47F1-5019-B94F-B157-4EF9AAF5B3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97B9A-8A09-7347-AE15-F4A5AAA8D1C8}" type="datetimeFigureOut">
              <a:rPr lang="en-US" smtClean="0"/>
              <a:t>3/15/21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4EBF22-C8D2-8348-A668-644367955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3D6B5-E8E4-A148-B957-4D1B11A355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75EA7-6C13-574A-AB36-25F93A6A36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2895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AAFFD-9360-1746-91C3-A16AF15A4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07B7D8-429D-3F4C-86DF-65E1EA2256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40C3D4-BEC7-B84C-8F25-AED8BE81FA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97B9A-8A09-7347-AE15-F4A5AAA8D1C8}" type="datetimeFigureOut">
              <a:rPr lang="en-US" smtClean="0"/>
              <a:t>3/15/21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403C8B-CB91-8B4A-92E8-FDCCEB971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6040C4-E2C6-6640-A605-5DC21C27B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75EA7-6C13-574A-AB36-25F93A6A36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2632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74807-CFD5-6A40-BB4B-07684AC05C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2118E2-D185-9240-87DA-AAF828574F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1418AD-EA3A-1447-B7E7-B79E754AA4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97B9A-8A09-7347-AE15-F4A5AAA8D1C8}" type="datetimeFigureOut">
              <a:rPr lang="en-US" smtClean="0"/>
              <a:t>3/15/21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D35820-8CEC-1945-853C-0EA831BA0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0AB7C1-B731-C446-9051-E7E3D47D8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75EA7-6C13-574A-AB36-25F93A6A36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1160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5B0D29-4062-A142-93BD-8F759CFB6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CE8694-ADBF-E24C-8644-C829AEBAF6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85B002-C28E-2746-B95D-96664EDB59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591F88-62F7-1F41-B183-991EB2DFC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97B9A-8A09-7347-AE15-F4A5AAA8D1C8}" type="datetimeFigureOut">
              <a:rPr lang="en-US" smtClean="0"/>
              <a:t>3/15/21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F3EEEC-EB45-4643-8543-EDCB43A1AB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F59EF8-7164-C24D-B198-D2743A489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75EA7-6C13-574A-AB36-25F93A6A36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6899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1CB8A-FB2C-D54F-959C-245A52212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1A5DFB-9A92-5E49-B7EE-9B3549B71A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8AEB4D-CF9B-EB4F-AC5D-FF54FADCFB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83B7E7-8C02-F64F-B8A5-9A7AAD30D5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37087B-3120-3D47-90A5-79829FD252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43022AF-D4BA-6741-A505-978544DB05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97B9A-8A09-7347-AE15-F4A5AAA8D1C8}" type="datetimeFigureOut">
              <a:rPr lang="en-US" smtClean="0"/>
              <a:t>3/15/21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CADA128-4E6C-8746-98C9-1E937E927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4D1834-6030-7E4A-B071-89AA4F7102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75EA7-6C13-574A-AB36-25F93A6A36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3034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B41DF-7B17-104C-8055-8A1BD163C2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D677AD7-67C1-A34B-914B-EDC68F2B08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97B9A-8A09-7347-AE15-F4A5AAA8D1C8}" type="datetimeFigureOut">
              <a:rPr lang="en-US" smtClean="0"/>
              <a:t>3/15/21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D5F26B-9428-074D-A096-DA78250CC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97A3F5-7EBD-5445-A0A1-6E46FB42C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75EA7-6C13-574A-AB36-25F93A6A36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7196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F60BE1-D758-BF41-973B-0FB08B47D2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97B9A-8A09-7347-AE15-F4A5AAA8D1C8}" type="datetimeFigureOut">
              <a:rPr lang="en-US" smtClean="0"/>
              <a:t>3/15/21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C9CFA6-76A7-B549-A43B-96F71BF836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7823B0-C14D-ED48-ACF6-1024E27A8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75EA7-6C13-574A-AB36-25F93A6A36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4293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2510E-EA87-2E46-90C3-F8A8F19ED4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B3C900-6328-8647-8D10-B323040716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CF4240-9620-C642-B9D3-CE58AFD512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021F0E-C284-5A40-87D6-5F0DCA010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97B9A-8A09-7347-AE15-F4A5AAA8D1C8}" type="datetimeFigureOut">
              <a:rPr lang="en-US" smtClean="0"/>
              <a:t>3/15/21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F9A595-CBF7-FF40-9116-F086CA1C5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0A8543-5F60-5B49-8B59-1CADBF72C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75EA7-6C13-574A-AB36-25F93A6A36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0749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43153-7BB2-234F-91F0-5DDB46525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B0FAE14-E284-D041-8D8F-48EC0CB807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8D2E06-EA94-1B4A-AA39-61441F6BB9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0130CE-AC69-AA45-9925-1A673F1FF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97B9A-8A09-7347-AE15-F4A5AAA8D1C8}" type="datetimeFigureOut">
              <a:rPr lang="en-US" smtClean="0"/>
              <a:t>3/15/21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B39944-8EB3-F746-A107-5014820035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4488A2-BFDE-5D4A-AE0D-9BBBB9BEF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75EA7-6C13-574A-AB36-25F93A6A36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8554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ECCEDF-5E77-A54F-8703-B7740BE02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C58F0D-726E-B246-AA68-599D93CEFB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0398A5-1C2F-8A44-9750-80480FCB62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097B9A-8A09-7347-AE15-F4A5AAA8D1C8}" type="datetimeFigureOut">
              <a:rPr lang="en-US" smtClean="0"/>
              <a:t>3/15/21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7E44B2-00D3-6A44-AE8C-1E67AD7DD2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D3A596-4461-F841-A24C-723F8AC3CE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275EA7-6C13-574A-AB36-25F93A6A36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5398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Map&#10;&#10;Description automatically generated">
            <a:extLst>
              <a:ext uri="{FF2B5EF4-FFF2-40B4-BE49-F238E27FC236}">
                <a16:creationId xmlns:a16="http://schemas.microsoft.com/office/drawing/2014/main" id="{0B243B62-74CA-AB43-A49D-28C03D5903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926755" y="0"/>
            <a:ext cx="13716000" cy="6858000"/>
          </a:xfrm>
        </p:spPr>
      </p:pic>
    </p:spTree>
    <p:extLst>
      <p:ext uri="{BB962C8B-B14F-4D97-AF65-F5344CB8AC3E}">
        <p14:creationId xmlns:p14="http://schemas.microsoft.com/office/powerpoint/2010/main" val="4606121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B243B62-74CA-AB43-A49D-28C03D5903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-926755" y="0"/>
            <a:ext cx="13716000" cy="6858000"/>
          </a:xfrm>
        </p:spPr>
      </p:pic>
    </p:spTree>
    <p:extLst>
      <p:ext uri="{BB962C8B-B14F-4D97-AF65-F5344CB8AC3E}">
        <p14:creationId xmlns:p14="http://schemas.microsoft.com/office/powerpoint/2010/main" val="6840627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B243B62-74CA-AB43-A49D-28C03D5903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-926755" y="0"/>
            <a:ext cx="13716000" cy="6858000"/>
          </a:xfrm>
        </p:spPr>
      </p:pic>
    </p:spTree>
    <p:extLst>
      <p:ext uri="{BB962C8B-B14F-4D97-AF65-F5344CB8AC3E}">
        <p14:creationId xmlns:p14="http://schemas.microsoft.com/office/powerpoint/2010/main" val="27607172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B243B62-74CA-AB43-A49D-28C03D5903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-926755" y="0"/>
            <a:ext cx="13716000" cy="6858000"/>
          </a:xfrm>
        </p:spPr>
      </p:pic>
    </p:spTree>
    <p:extLst>
      <p:ext uri="{BB962C8B-B14F-4D97-AF65-F5344CB8AC3E}">
        <p14:creationId xmlns:p14="http://schemas.microsoft.com/office/powerpoint/2010/main" val="8719965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B243B62-74CA-AB43-A49D-28C03D5903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-926755" y="0"/>
            <a:ext cx="13716000" cy="6858000"/>
          </a:xfrm>
        </p:spPr>
      </p:pic>
    </p:spTree>
    <p:extLst>
      <p:ext uri="{BB962C8B-B14F-4D97-AF65-F5344CB8AC3E}">
        <p14:creationId xmlns:p14="http://schemas.microsoft.com/office/powerpoint/2010/main" val="1968397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B243B62-74CA-AB43-A49D-28C03D5903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-926755" y="0"/>
            <a:ext cx="13716000" cy="6858000"/>
          </a:xfrm>
        </p:spPr>
      </p:pic>
    </p:spTree>
    <p:extLst>
      <p:ext uri="{BB962C8B-B14F-4D97-AF65-F5344CB8AC3E}">
        <p14:creationId xmlns:p14="http://schemas.microsoft.com/office/powerpoint/2010/main" val="17353124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B243B62-74CA-AB43-A49D-28C03D5903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-926755" y="0"/>
            <a:ext cx="13716000" cy="6858000"/>
          </a:xfrm>
        </p:spPr>
      </p:pic>
    </p:spTree>
    <p:extLst>
      <p:ext uri="{BB962C8B-B14F-4D97-AF65-F5344CB8AC3E}">
        <p14:creationId xmlns:p14="http://schemas.microsoft.com/office/powerpoint/2010/main" val="33650308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B243B62-74CA-AB43-A49D-28C03D5903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-926755" y="0"/>
            <a:ext cx="13716000" cy="6858000"/>
          </a:xfrm>
        </p:spPr>
      </p:pic>
    </p:spTree>
    <p:extLst>
      <p:ext uri="{BB962C8B-B14F-4D97-AF65-F5344CB8AC3E}">
        <p14:creationId xmlns:p14="http://schemas.microsoft.com/office/powerpoint/2010/main" val="8862392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B243B62-74CA-AB43-A49D-28C03D5903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-926755" y="0"/>
            <a:ext cx="13716000" cy="6858000"/>
          </a:xfrm>
        </p:spPr>
      </p:pic>
    </p:spTree>
    <p:extLst>
      <p:ext uri="{BB962C8B-B14F-4D97-AF65-F5344CB8AC3E}">
        <p14:creationId xmlns:p14="http://schemas.microsoft.com/office/powerpoint/2010/main" val="41770880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B243B62-74CA-AB43-A49D-28C03D5903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-926755" y="0"/>
            <a:ext cx="13716000" cy="6858000"/>
          </a:xfrm>
        </p:spPr>
      </p:pic>
    </p:spTree>
    <p:extLst>
      <p:ext uri="{BB962C8B-B14F-4D97-AF65-F5344CB8AC3E}">
        <p14:creationId xmlns:p14="http://schemas.microsoft.com/office/powerpoint/2010/main" val="16600594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B243B62-74CA-AB43-A49D-28C03D5903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-926755" y="0"/>
            <a:ext cx="13716000" cy="6858000"/>
          </a:xfrm>
        </p:spPr>
      </p:pic>
    </p:spTree>
    <p:extLst>
      <p:ext uri="{BB962C8B-B14F-4D97-AF65-F5344CB8AC3E}">
        <p14:creationId xmlns:p14="http://schemas.microsoft.com/office/powerpoint/2010/main" val="18835967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B243B62-74CA-AB43-A49D-28C03D5903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-926755" y="0"/>
            <a:ext cx="13716000" cy="6858000"/>
          </a:xfrm>
        </p:spPr>
      </p:pic>
    </p:spTree>
    <p:extLst>
      <p:ext uri="{BB962C8B-B14F-4D97-AF65-F5344CB8AC3E}">
        <p14:creationId xmlns:p14="http://schemas.microsoft.com/office/powerpoint/2010/main" val="36356236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B243B62-74CA-AB43-A49D-28C03D5903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-926755" y="0"/>
            <a:ext cx="13716000" cy="6858000"/>
          </a:xfrm>
        </p:spPr>
      </p:pic>
    </p:spTree>
    <p:extLst>
      <p:ext uri="{BB962C8B-B14F-4D97-AF65-F5344CB8AC3E}">
        <p14:creationId xmlns:p14="http://schemas.microsoft.com/office/powerpoint/2010/main" val="1249176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B243B62-74CA-AB43-A49D-28C03D5903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-926755" y="0"/>
            <a:ext cx="13716000" cy="6858000"/>
          </a:xfrm>
        </p:spPr>
      </p:pic>
    </p:spTree>
    <p:extLst>
      <p:ext uri="{BB962C8B-B14F-4D97-AF65-F5344CB8AC3E}">
        <p14:creationId xmlns:p14="http://schemas.microsoft.com/office/powerpoint/2010/main" val="18120834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0</Words>
  <Application>Microsoft Macintosh PowerPoint</Application>
  <PresentationFormat>Widescreen</PresentationFormat>
  <Paragraphs>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Olina Liang</dc:creator>
  <cp:lastModifiedBy>Olina Liang</cp:lastModifiedBy>
  <cp:revision>2</cp:revision>
  <dcterms:created xsi:type="dcterms:W3CDTF">2021-03-15T09:08:51Z</dcterms:created>
  <dcterms:modified xsi:type="dcterms:W3CDTF">2021-03-15T09:28:54Z</dcterms:modified>
</cp:coreProperties>
</file>

<file path=docProps/thumbnail.jpeg>
</file>